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78" r:id="rId8"/>
    <p:sldId id="282" r:id="rId9"/>
    <p:sldId id="284" r:id="rId10"/>
    <p:sldId id="286" r:id="rId11"/>
    <p:sldId id="285" r:id="rId12"/>
    <p:sldId id="281" r:id="rId13"/>
    <p:sldId id="287" r:id="rId14"/>
    <p:sldId id="288" r:id="rId15"/>
    <p:sldId id="28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3F57EA-6A28-4875-8D61-BA2F6ED259FF}" v="17" dt="2025-11-21T19:00:45.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58" d="100"/>
          <a:sy n="58" d="100"/>
        </p:scale>
        <p:origin x="72"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hmira Govender" userId="21d8c847cc225456" providerId="LiveId" clId="{383D6D38-4580-4F3E-BE9D-AA08FAA0D0BC}"/>
    <pc:docChg chg="undo custSel addSld modSld sldOrd">
      <pc:chgData name="Hashmira Govender" userId="21d8c847cc225456" providerId="LiveId" clId="{383D6D38-4580-4F3E-BE9D-AA08FAA0D0BC}" dt="2025-11-21T19:01:40.387" v="529" actId="5793"/>
      <pc:docMkLst>
        <pc:docMk/>
      </pc:docMkLst>
      <pc:sldChg chg="modSp mod">
        <pc:chgData name="Hashmira Govender" userId="21d8c847cc225456" providerId="LiveId" clId="{383D6D38-4580-4F3E-BE9D-AA08FAA0D0BC}" dt="2025-11-21T16:07:18.816" v="31" actId="121"/>
        <pc:sldMkLst>
          <pc:docMk/>
          <pc:sldMk cId="2586058810" sldId="256"/>
        </pc:sldMkLst>
        <pc:spChg chg="mod">
          <ac:chgData name="Hashmira Govender" userId="21d8c847cc225456" providerId="LiveId" clId="{383D6D38-4580-4F3E-BE9D-AA08FAA0D0BC}" dt="2025-11-21T16:07:18.816" v="31" actId="121"/>
          <ac:spMkLst>
            <pc:docMk/>
            <pc:sldMk cId="2586058810" sldId="256"/>
            <ac:spMk id="2" creationId="{CFE75451-6A4B-484B-9ED1-353CCE25B0F4}"/>
          </ac:spMkLst>
        </pc:spChg>
      </pc:sldChg>
      <pc:sldChg chg="modSp mod">
        <pc:chgData name="Hashmira Govender" userId="21d8c847cc225456" providerId="LiveId" clId="{383D6D38-4580-4F3E-BE9D-AA08FAA0D0BC}" dt="2025-11-21T16:08:29.136" v="113" actId="20577"/>
        <pc:sldMkLst>
          <pc:docMk/>
          <pc:sldMk cId="1713219598" sldId="257"/>
        </pc:sldMkLst>
        <pc:spChg chg="mod">
          <ac:chgData name="Hashmira Govender" userId="21d8c847cc225456" providerId="LiveId" clId="{383D6D38-4580-4F3E-BE9D-AA08FAA0D0BC}" dt="2025-11-21T16:08:29.136" v="113" actId="20577"/>
          <ac:spMkLst>
            <pc:docMk/>
            <pc:sldMk cId="1713219598" sldId="257"/>
            <ac:spMk id="3" creationId="{5671D7E5-EF66-4BCD-8DAA-E9061157F0BE}"/>
          </ac:spMkLst>
        </pc:spChg>
      </pc:sldChg>
      <pc:sldChg chg="modSp mod ord">
        <pc:chgData name="Hashmira Govender" userId="21d8c847cc225456" providerId="LiveId" clId="{383D6D38-4580-4F3E-BE9D-AA08FAA0D0BC}" dt="2025-11-21T19:01:40.387" v="529" actId="5793"/>
        <pc:sldMkLst>
          <pc:docMk/>
          <pc:sldMk cId="3571516367" sldId="258"/>
        </pc:sldMkLst>
        <pc:spChg chg="mod">
          <ac:chgData name="Hashmira Govender" userId="21d8c847cc225456" providerId="LiveId" clId="{383D6D38-4580-4F3E-BE9D-AA08FAA0D0BC}" dt="2025-11-21T16:09:24.027" v="123"/>
          <ac:spMkLst>
            <pc:docMk/>
            <pc:sldMk cId="3571516367" sldId="258"/>
            <ac:spMk id="2" creationId="{0A32731C-311B-46F7-A865-6C3AF6B09A47}"/>
          </ac:spMkLst>
        </pc:spChg>
        <pc:spChg chg="mod">
          <ac:chgData name="Hashmira Govender" userId="21d8c847cc225456" providerId="LiveId" clId="{383D6D38-4580-4F3E-BE9D-AA08FAA0D0BC}" dt="2025-11-21T19:01:40.387" v="529" actId="5793"/>
          <ac:spMkLst>
            <pc:docMk/>
            <pc:sldMk cId="3571516367" sldId="258"/>
            <ac:spMk id="3" creationId="{9D5232F9-FD00-464A-9F17-619C91AEF8F3}"/>
          </ac:spMkLst>
        </pc:spChg>
      </pc:sldChg>
      <pc:sldChg chg="modSp">
        <pc:chgData name="Hashmira Govender" userId="21d8c847cc225456" providerId="LiveId" clId="{383D6D38-4580-4F3E-BE9D-AA08FAA0D0BC}" dt="2025-11-21T16:14:00.111" v="339"/>
        <pc:sldMkLst>
          <pc:docMk/>
          <pc:sldMk cId="1969787568" sldId="271"/>
        </pc:sldMkLst>
        <pc:spChg chg="mod">
          <ac:chgData name="Hashmira Govender" userId="21d8c847cc225456" providerId="LiveId" clId="{383D6D38-4580-4F3E-BE9D-AA08FAA0D0BC}" dt="2025-11-21T16:14:00.111" v="339"/>
          <ac:spMkLst>
            <pc:docMk/>
            <pc:sldMk cId="1969787568" sldId="271"/>
            <ac:spMk id="3" creationId="{AF64C29E-DF30-4DC6-AB95-2016F9A703B6}"/>
          </ac:spMkLst>
        </pc:spChg>
      </pc:sldChg>
      <pc:sldChg chg="modSp mod">
        <pc:chgData name="Hashmira Govender" userId="21d8c847cc225456" providerId="LiveId" clId="{383D6D38-4580-4F3E-BE9D-AA08FAA0D0BC}" dt="2025-11-21T16:11:42.737" v="298" actId="20577"/>
        <pc:sldMkLst>
          <pc:docMk/>
          <pc:sldMk cId="608796113" sldId="278"/>
        </pc:sldMkLst>
        <pc:spChg chg="mod">
          <ac:chgData name="Hashmira Govender" userId="21d8c847cc225456" providerId="LiveId" clId="{383D6D38-4580-4F3E-BE9D-AA08FAA0D0BC}" dt="2025-11-21T16:11:42.737" v="298" actId="20577"/>
          <ac:spMkLst>
            <pc:docMk/>
            <pc:sldMk cId="608796113" sldId="278"/>
            <ac:spMk id="2" creationId="{9528DBD1-DB29-D44F-FD5A-3071BB37EF37}"/>
          </ac:spMkLst>
        </pc:spChg>
      </pc:sldChg>
      <pc:sldChg chg="addSp delSp modSp mod ord">
        <pc:chgData name="Hashmira Govender" userId="21d8c847cc225456" providerId="LiveId" clId="{383D6D38-4580-4F3E-BE9D-AA08FAA0D0BC}" dt="2025-11-21T18:37:58.234" v="492"/>
        <pc:sldMkLst>
          <pc:docMk/>
          <pc:sldMk cId="103458723" sldId="281"/>
        </pc:sldMkLst>
        <pc:spChg chg="del">
          <ac:chgData name="Hashmira Govender" userId="21d8c847cc225456" providerId="LiveId" clId="{383D6D38-4580-4F3E-BE9D-AA08FAA0D0BC}" dt="2025-11-21T17:41:07.021" v="378" actId="478"/>
          <ac:spMkLst>
            <pc:docMk/>
            <pc:sldMk cId="103458723" sldId="281"/>
            <ac:spMk id="2" creationId="{A95E2E6A-35EC-1B8E-0FD7-8C67870ACA64}"/>
          </ac:spMkLst>
        </pc:spChg>
        <pc:spChg chg="add del mod">
          <ac:chgData name="Hashmira Govender" userId="21d8c847cc225456" providerId="LiveId" clId="{383D6D38-4580-4F3E-BE9D-AA08FAA0D0BC}" dt="2025-11-21T17:40:57.983" v="373" actId="478"/>
          <ac:spMkLst>
            <pc:docMk/>
            <pc:sldMk cId="103458723" sldId="281"/>
            <ac:spMk id="4" creationId="{D485275D-5D3E-5E7A-81A5-2EA21FFC2415}"/>
          </ac:spMkLst>
        </pc:spChg>
        <pc:spChg chg="add del mod">
          <ac:chgData name="Hashmira Govender" userId="21d8c847cc225456" providerId="LiveId" clId="{383D6D38-4580-4F3E-BE9D-AA08FAA0D0BC}" dt="2025-11-21T17:41:01.942" v="375" actId="478"/>
          <ac:spMkLst>
            <pc:docMk/>
            <pc:sldMk cId="103458723" sldId="281"/>
            <ac:spMk id="6" creationId="{669F248D-9DD4-041F-5DA4-5EE0B0ECDA81}"/>
          </ac:spMkLst>
        </pc:spChg>
        <pc:spChg chg="add del mod">
          <ac:chgData name="Hashmira Govender" userId="21d8c847cc225456" providerId="LiveId" clId="{383D6D38-4580-4F3E-BE9D-AA08FAA0D0BC}" dt="2025-11-21T17:41:04.982" v="377" actId="478"/>
          <ac:spMkLst>
            <pc:docMk/>
            <pc:sldMk cId="103458723" sldId="281"/>
            <ac:spMk id="9" creationId="{E3E16D9D-1B34-0EAF-EE0B-14CB82ACEDAA}"/>
          </ac:spMkLst>
        </pc:spChg>
        <pc:spChg chg="add del mod">
          <ac:chgData name="Hashmira Govender" userId="21d8c847cc225456" providerId="LiveId" clId="{383D6D38-4580-4F3E-BE9D-AA08FAA0D0BC}" dt="2025-11-21T17:41:07.921" v="379" actId="478"/>
          <ac:spMkLst>
            <pc:docMk/>
            <pc:sldMk cId="103458723" sldId="281"/>
            <ac:spMk id="11" creationId="{03A8943E-9841-053B-8EF5-AB87C7E6C01D}"/>
          </ac:spMkLst>
        </pc:spChg>
        <pc:spChg chg="del mod">
          <ac:chgData name="Hashmira Govender" userId="21d8c847cc225456" providerId="LiveId" clId="{383D6D38-4580-4F3E-BE9D-AA08FAA0D0BC}" dt="2025-11-21T17:40:56.581" v="372" actId="478"/>
          <ac:spMkLst>
            <pc:docMk/>
            <pc:sldMk cId="103458723" sldId="281"/>
            <ac:spMk id="12" creationId="{554B61B9-26F6-B304-92CD-03053DAAF2A8}"/>
          </ac:spMkLst>
        </pc:spChg>
        <pc:spChg chg="add mod">
          <ac:chgData name="Hashmira Govender" userId="21d8c847cc225456" providerId="LiveId" clId="{383D6D38-4580-4F3E-BE9D-AA08FAA0D0BC}" dt="2025-11-21T17:57:46.201" v="466" actId="1076"/>
          <ac:spMkLst>
            <pc:docMk/>
            <pc:sldMk cId="103458723" sldId="281"/>
            <ac:spMk id="13" creationId="{06B4FB70-C777-B1DF-A5E7-361D2B1BE19C}"/>
          </ac:spMkLst>
        </pc:spChg>
        <pc:spChg chg="del">
          <ac:chgData name="Hashmira Govender" userId="21d8c847cc225456" providerId="LiveId" clId="{383D6D38-4580-4F3E-BE9D-AA08FAA0D0BC}" dt="2025-11-21T17:41:00.323" v="374" actId="478"/>
          <ac:spMkLst>
            <pc:docMk/>
            <pc:sldMk cId="103458723" sldId="281"/>
            <ac:spMk id="14" creationId="{CB9F9E8B-42CD-AC26-AFC9-F1F66695693B}"/>
          </ac:spMkLst>
        </pc:spChg>
        <pc:spChg chg="add del mod">
          <ac:chgData name="Hashmira Govender" userId="21d8c847cc225456" providerId="LiveId" clId="{383D6D38-4580-4F3E-BE9D-AA08FAA0D0BC}" dt="2025-11-21T17:57:42.842" v="465" actId="478"/>
          <ac:spMkLst>
            <pc:docMk/>
            <pc:sldMk cId="103458723" sldId="281"/>
            <ac:spMk id="16" creationId="{3236C5C2-35D0-17A9-EEF6-83A78DCA38A6}"/>
          </ac:spMkLst>
        </pc:spChg>
        <pc:spChg chg="del mod">
          <ac:chgData name="Hashmira Govender" userId="21d8c847cc225456" providerId="LiveId" clId="{383D6D38-4580-4F3E-BE9D-AA08FAA0D0BC}" dt="2025-11-21T17:57:38.870" v="464" actId="478"/>
          <ac:spMkLst>
            <pc:docMk/>
            <pc:sldMk cId="103458723" sldId="281"/>
            <ac:spMk id="35" creationId="{EDBE6233-75E9-40D1-968F-58CA9AD0FF50}"/>
          </ac:spMkLst>
        </pc:spChg>
        <pc:spChg chg="del">
          <ac:chgData name="Hashmira Govender" userId="21d8c847cc225456" providerId="LiveId" clId="{383D6D38-4580-4F3E-BE9D-AA08FAA0D0BC}" dt="2025-11-21T17:41:03.425" v="376" actId="478"/>
          <ac:spMkLst>
            <pc:docMk/>
            <pc:sldMk cId="103458723" sldId="281"/>
            <ac:spMk id="50" creationId="{8F6B2AE9-DDE4-FD99-A235-3B39EEE21481}"/>
          </ac:spMkLst>
        </pc:spChg>
      </pc:sldChg>
      <pc:sldChg chg="addSp delSp modSp mod ord modAnim">
        <pc:chgData name="Hashmira Govender" userId="21d8c847cc225456" providerId="LiveId" clId="{383D6D38-4580-4F3E-BE9D-AA08FAA0D0BC}" dt="2025-11-21T18:37:38.918" v="482" actId="1076"/>
        <pc:sldMkLst>
          <pc:docMk/>
          <pc:sldMk cId="636929804" sldId="282"/>
        </pc:sldMkLst>
        <pc:spChg chg="mod">
          <ac:chgData name="Hashmira Govender" userId="21d8c847cc225456" providerId="LiveId" clId="{383D6D38-4580-4F3E-BE9D-AA08FAA0D0BC}" dt="2025-11-21T18:37:33.452" v="481" actId="1076"/>
          <ac:spMkLst>
            <pc:docMk/>
            <pc:sldMk cId="636929804" sldId="282"/>
            <ac:spMk id="2" creationId="{8B27D9B3-B64F-656A-0D99-161A6C0F518F}"/>
          </ac:spMkLst>
        </pc:spChg>
        <pc:spChg chg="add del mod">
          <ac:chgData name="Hashmira Govender" userId="21d8c847cc225456" providerId="LiveId" clId="{383D6D38-4580-4F3E-BE9D-AA08FAA0D0BC}" dt="2025-11-21T16:12:44.742" v="306" actId="478"/>
          <ac:spMkLst>
            <pc:docMk/>
            <pc:sldMk cId="636929804" sldId="282"/>
            <ac:spMk id="4" creationId="{3C5FECD3-59FE-34E3-8749-94822EF3F347}"/>
          </ac:spMkLst>
        </pc:spChg>
        <pc:spChg chg="add del mod">
          <ac:chgData name="Hashmira Govender" userId="21d8c847cc225456" providerId="LiveId" clId="{383D6D38-4580-4F3E-BE9D-AA08FAA0D0BC}" dt="2025-11-21T16:12:49.736" v="309" actId="478"/>
          <ac:spMkLst>
            <pc:docMk/>
            <pc:sldMk cId="636929804" sldId="282"/>
            <ac:spMk id="6" creationId="{972242E0-A75D-64D2-F43A-2E55A92BFD61}"/>
          </ac:spMkLst>
        </pc:spChg>
        <pc:spChg chg="add del mod">
          <ac:chgData name="Hashmira Govender" userId="21d8c847cc225456" providerId="LiveId" clId="{383D6D38-4580-4F3E-BE9D-AA08FAA0D0BC}" dt="2025-11-21T16:12:51.911" v="310" actId="478"/>
          <ac:spMkLst>
            <pc:docMk/>
            <pc:sldMk cId="636929804" sldId="282"/>
            <ac:spMk id="8" creationId="{7CC3A17E-F30F-1287-C8CB-5C016507B70F}"/>
          </ac:spMkLst>
        </pc:spChg>
        <pc:spChg chg="add del mod">
          <ac:chgData name="Hashmira Govender" userId="21d8c847cc225456" providerId="LiveId" clId="{383D6D38-4580-4F3E-BE9D-AA08FAA0D0BC}" dt="2025-11-21T16:12:56.400" v="312" actId="478"/>
          <ac:spMkLst>
            <pc:docMk/>
            <pc:sldMk cId="636929804" sldId="282"/>
            <ac:spMk id="10" creationId="{F2FDCAAF-2AA0-7BE5-F559-F6A8E37D290D}"/>
          </ac:spMkLst>
        </pc:spChg>
        <pc:spChg chg="del">
          <ac:chgData name="Hashmira Govender" userId="21d8c847cc225456" providerId="LiveId" clId="{383D6D38-4580-4F3E-BE9D-AA08FAA0D0BC}" dt="2025-11-21T16:12:46.303" v="307" actId="478"/>
          <ac:spMkLst>
            <pc:docMk/>
            <pc:sldMk cId="636929804" sldId="282"/>
            <ac:spMk id="13" creationId="{7E5B6E40-3A7D-ACF7-AA38-25977D322D81}"/>
          </ac:spMkLst>
        </pc:spChg>
        <pc:spChg chg="del">
          <ac:chgData name="Hashmira Govender" userId="21d8c847cc225456" providerId="LiveId" clId="{383D6D38-4580-4F3E-BE9D-AA08FAA0D0BC}" dt="2025-11-21T16:12:53.930" v="311" actId="478"/>
          <ac:spMkLst>
            <pc:docMk/>
            <pc:sldMk cId="636929804" sldId="282"/>
            <ac:spMk id="14" creationId="{5112969F-EB84-49D5-7100-1FB28870FB30}"/>
          </ac:spMkLst>
        </pc:spChg>
        <pc:spChg chg="del">
          <ac:chgData name="Hashmira Govender" userId="21d8c847cc225456" providerId="LiveId" clId="{383D6D38-4580-4F3E-BE9D-AA08FAA0D0BC}" dt="2025-11-21T16:12:48.219" v="308" actId="478"/>
          <ac:spMkLst>
            <pc:docMk/>
            <pc:sldMk cId="636929804" sldId="282"/>
            <ac:spMk id="15" creationId="{A536BD54-EFA1-25A2-9F04-4F22C36E2A5D}"/>
          </ac:spMkLst>
        </pc:spChg>
        <pc:spChg chg="del">
          <ac:chgData name="Hashmira Govender" userId="21d8c847cc225456" providerId="LiveId" clId="{383D6D38-4580-4F3E-BE9D-AA08FAA0D0BC}" dt="2025-11-21T16:12:42.642" v="305" actId="478"/>
          <ac:spMkLst>
            <pc:docMk/>
            <pc:sldMk cId="636929804" sldId="282"/>
            <ac:spMk id="36" creationId="{E71298F0-74F1-FECA-0F02-495F9A2EBA7B}"/>
          </ac:spMkLst>
        </pc:spChg>
        <pc:picChg chg="add mod">
          <ac:chgData name="Hashmira Govender" userId="21d8c847cc225456" providerId="LiveId" clId="{383D6D38-4580-4F3E-BE9D-AA08FAA0D0BC}" dt="2025-11-21T18:37:38.918" v="482" actId="1076"/>
          <ac:picMkLst>
            <pc:docMk/>
            <pc:sldMk cId="636929804" sldId="282"/>
            <ac:picMk id="3" creationId="{2A08F665-66C0-889C-A88F-AFFFFF3AD745}"/>
          </ac:picMkLst>
        </pc:picChg>
      </pc:sldChg>
      <pc:sldChg chg="addSp delSp modSp mod ord">
        <pc:chgData name="Hashmira Govender" userId="21d8c847cc225456" providerId="LiveId" clId="{383D6D38-4580-4F3E-BE9D-AA08FAA0D0BC}" dt="2025-11-21T17:57:58.357" v="467" actId="255"/>
        <pc:sldMkLst>
          <pc:docMk/>
          <pc:sldMk cId="2403577982" sldId="284"/>
        </pc:sldMkLst>
        <pc:spChg chg="add del mod">
          <ac:chgData name="Hashmira Govender" userId="21d8c847cc225456" providerId="LiveId" clId="{383D6D38-4580-4F3E-BE9D-AA08FAA0D0BC}" dt="2025-11-21T17:42:40.395" v="398" actId="478"/>
          <ac:spMkLst>
            <pc:docMk/>
            <pc:sldMk cId="2403577982" sldId="284"/>
            <ac:spMk id="3" creationId="{7F399B86-E639-68B4-E03D-2A43D057BDAB}"/>
          </ac:spMkLst>
        </pc:spChg>
        <pc:spChg chg="add del mod">
          <ac:chgData name="Hashmira Govender" userId="21d8c847cc225456" providerId="LiveId" clId="{383D6D38-4580-4F3E-BE9D-AA08FAA0D0BC}" dt="2025-11-21T17:57:10.423" v="458" actId="478"/>
          <ac:spMkLst>
            <pc:docMk/>
            <pc:sldMk cId="2403577982" sldId="284"/>
            <ac:spMk id="5" creationId="{A7DA070F-41C7-52E0-9D56-1B561152D670}"/>
          </ac:spMkLst>
        </pc:spChg>
        <pc:spChg chg="del">
          <ac:chgData name="Hashmira Govender" userId="21d8c847cc225456" providerId="LiveId" clId="{383D6D38-4580-4F3E-BE9D-AA08FAA0D0BC}" dt="2025-11-21T17:42:37.160" v="397" actId="478"/>
          <ac:spMkLst>
            <pc:docMk/>
            <pc:sldMk cId="2403577982" sldId="284"/>
            <ac:spMk id="6" creationId="{D2E1CF79-4FDC-8CAF-CC16-E309A2C49758}"/>
          </ac:spMkLst>
        </pc:spChg>
        <pc:spChg chg="add del mod">
          <ac:chgData name="Hashmira Govender" userId="21d8c847cc225456" providerId="LiveId" clId="{383D6D38-4580-4F3E-BE9D-AA08FAA0D0BC}" dt="2025-11-21T17:42:50.478" v="401" actId="478"/>
          <ac:spMkLst>
            <pc:docMk/>
            <pc:sldMk cId="2403577982" sldId="284"/>
            <ac:spMk id="8" creationId="{4B3EE9F2-B945-512C-8709-6204C7EE90D7}"/>
          </ac:spMkLst>
        </pc:spChg>
        <pc:spChg chg="add del mod">
          <ac:chgData name="Hashmira Govender" userId="21d8c847cc225456" providerId="LiveId" clId="{383D6D38-4580-4F3E-BE9D-AA08FAA0D0BC}" dt="2025-11-21T17:42:47.856" v="400" actId="478"/>
          <ac:spMkLst>
            <pc:docMk/>
            <pc:sldMk cId="2403577982" sldId="284"/>
            <ac:spMk id="11" creationId="{2A2562D4-A818-7076-9C82-E86FABC5C4C9}"/>
          </ac:spMkLst>
        </pc:spChg>
        <pc:spChg chg="add del mod">
          <ac:chgData name="Hashmira Govender" userId="21d8c847cc225456" providerId="LiveId" clId="{383D6D38-4580-4F3E-BE9D-AA08FAA0D0BC}" dt="2025-11-21T17:42:52.441" v="402" actId="478"/>
          <ac:spMkLst>
            <pc:docMk/>
            <pc:sldMk cId="2403577982" sldId="284"/>
            <ac:spMk id="13" creationId="{7B0FF0E3-00BD-A7B2-8589-EA05545F0A69}"/>
          </ac:spMkLst>
        </pc:spChg>
        <pc:spChg chg="add mod">
          <ac:chgData name="Hashmira Govender" userId="21d8c847cc225456" providerId="LiveId" clId="{383D6D38-4580-4F3E-BE9D-AA08FAA0D0BC}" dt="2025-11-21T17:57:58.357" v="467" actId="255"/>
          <ac:spMkLst>
            <pc:docMk/>
            <pc:sldMk cId="2403577982" sldId="284"/>
            <ac:spMk id="14" creationId="{8FF6A3DE-5832-AFE8-D80D-C82409B4E4A4}"/>
          </ac:spMkLst>
        </pc:spChg>
        <pc:spChg chg="add del mod">
          <ac:chgData name="Hashmira Govender" userId="21d8c847cc225456" providerId="LiveId" clId="{383D6D38-4580-4F3E-BE9D-AA08FAA0D0BC}" dt="2025-11-21T17:57:12.690" v="459" actId="478"/>
          <ac:spMkLst>
            <pc:docMk/>
            <pc:sldMk cId="2403577982" sldId="284"/>
            <ac:spMk id="16" creationId="{168C5F20-BB16-2C00-CC6E-EB88B1601A5E}"/>
          </ac:spMkLst>
        </pc:spChg>
        <pc:spChg chg="del">
          <ac:chgData name="Hashmira Govender" userId="21d8c847cc225456" providerId="LiveId" clId="{383D6D38-4580-4F3E-BE9D-AA08FAA0D0BC}" dt="2025-11-21T17:42:40.395" v="398" actId="478"/>
          <ac:spMkLst>
            <pc:docMk/>
            <pc:sldMk cId="2403577982" sldId="284"/>
            <ac:spMk id="17" creationId="{09140014-73D5-419B-8867-972BB18D52D4}"/>
          </ac:spMkLst>
        </pc:spChg>
        <pc:spChg chg="del">
          <ac:chgData name="Hashmira Govender" userId="21d8c847cc225456" providerId="LiveId" clId="{383D6D38-4580-4F3E-BE9D-AA08FAA0D0BC}" dt="2025-11-21T17:42:37.160" v="397" actId="478"/>
          <ac:spMkLst>
            <pc:docMk/>
            <pc:sldMk cId="2403577982" sldId="284"/>
            <ac:spMk id="20" creationId="{33D8731E-4977-402E-8BFD-895B4D0544CC}"/>
          </ac:spMkLst>
        </pc:spChg>
        <pc:spChg chg="del">
          <ac:chgData name="Hashmira Govender" userId="21d8c847cc225456" providerId="LiveId" clId="{383D6D38-4580-4F3E-BE9D-AA08FAA0D0BC}" dt="2025-11-21T17:42:45.097" v="399" actId="478"/>
          <ac:spMkLst>
            <pc:docMk/>
            <pc:sldMk cId="2403577982" sldId="284"/>
            <ac:spMk id="34" creationId="{AE07A905-8B37-D13F-25D3-1D3BCDB86B0B}"/>
          </ac:spMkLst>
        </pc:spChg>
        <pc:spChg chg="del">
          <ac:chgData name="Hashmira Govender" userId="21d8c847cc225456" providerId="LiveId" clId="{383D6D38-4580-4F3E-BE9D-AA08FAA0D0BC}" dt="2025-11-21T17:42:45.097" v="399" actId="478"/>
          <ac:spMkLst>
            <pc:docMk/>
            <pc:sldMk cId="2403577982" sldId="284"/>
            <ac:spMk id="35" creationId="{4E9A764F-6B65-050E-E561-82F77339D164}"/>
          </ac:spMkLst>
        </pc:spChg>
      </pc:sldChg>
      <pc:sldChg chg="addSp delSp modSp add mod ord modAnim">
        <pc:chgData name="Hashmira Govender" userId="21d8c847cc225456" providerId="LiveId" clId="{383D6D38-4580-4F3E-BE9D-AA08FAA0D0BC}" dt="2025-11-21T18:38:19.502" v="497" actId="1076"/>
        <pc:sldMkLst>
          <pc:docMk/>
          <pc:sldMk cId="2856002677" sldId="285"/>
        </pc:sldMkLst>
        <pc:spChg chg="mod">
          <ac:chgData name="Hashmira Govender" userId="21d8c847cc225456" providerId="LiveId" clId="{383D6D38-4580-4F3E-BE9D-AA08FAA0D0BC}" dt="2025-11-21T18:38:06.669" v="494" actId="1076"/>
          <ac:spMkLst>
            <pc:docMk/>
            <pc:sldMk cId="2856002677" sldId="285"/>
            <ac:spMk id="2" creationId="{ACA6C700-EBE4-C06C-31DD-AA5ABBDF82D8}"/>
          </ac:spMkLst>
        </pc:spChg>
        <pc:spChg chg="del">
          <ac:chgData name="Hashmira Govender" userId="21d8c847cc225456" providerId="LiveId" clId="{383D6D38-4580-4F3E-BE9D-AA08FAA0D0BC}" dt="2025-11-21T16:13:26.413" v="326" actId="478"/>
          <ac:spMkLst>
            <pc:docMk/>
            <pc:sldMk cId="2856002677" sldId="285"/>
            <ac:spMk id="3" creationId="{B1DF6E9A-EC86-4BC8-D401-DA16C5BC85BC}"/>
          </ac:spMkLst>
        </pc:spChg>
        <pc:spChg chg="add del mod">
          <ac:chgData name="Hashmira Govender" userId="21d8c847cc225456" providerId="LiveId" clId="{383D6D38-4580-4F3E-BE9D-AA08FAA0D0BC}" dt="2025-11-21T16:13:27.619" v="327" actId="478"/>
          <ac:spMkLst>
            <pc:docMk/>
            <pc:sldMk cId="2856002677" sldId="285"/>
            <ac:spMk id="5" creationId="{8445CBF6-CC94-6184-7E38-F29CFAC833D4}"/>
          </ac:spMkLst>
        </pc:spChg>
        <pc:picChg chg="add mod">
          <ac:chgData name="Hashmira Govender" userId="21d8c847cc225456" providerId="LiveId" clId="{383D6D38-4580-4F3E-BE9D-AA08FAA0D0BC}" dt="2025-11-21T18:38:19.502" v="497" actId="1076"/>
          <ac:picMkLst>
            <pc:docMk/>
            <pc:sldMk cId="2856002677" sldId="285"/>
            <ac:picMk id="3" creationId="{01A26668-160A-9809-4011-213774A7CF97}"/>
          </ac:picMkLst>
        </pc:picChg>
      </pc:sldChg>
      <pc:sldChg chg="modSp add mod ord">
        <pc:chgData name="Hashmira Govender" userId="21d8c847cc225456" providerId="LiveId" clId="{383D6D38-4580-4F3E-BE9D-AA08FAA0D0BC}" dt="2025-11-21T18:37:53.835" v="488"/>
        <pc:sldMkLst>
          <pc:docMk/>
          <pc:sldMk cId="3640555180" sldId="286"/>
        </pc:sldMkLst>
        <pc:spChg chg="mod">
          <ac:chgData name="Hashmira Govender" userId="21d8c847cc225456" providerId="LiveId" clId="{383D6D38-4580-4F3E-BE9D-AA08FAA0D0BC}" dt="2025-11-21T16:13:17.526" v="325" actId="20577"/>
          <ac:spMkLst>
            <pc:docMk/>
            <pc:sldMk cId="3640555180" sldId="286"/>
            <ac:spMk id="2" creationId="{89269569-BAB9-E80B-A67E-A738C19B3C8C}"/>
          </ac:spMkLst>
        </pc:spChg>
      </pc:sldChg>
      <pc:sldChg chg="modSp add mod ord">
        <pc:chgData name="Hashmira Govender" userId="21d8c847cc225456" providerId="LiveId" clId="{383D6D38-4580-4F3E-BE9D-AA08FAA0D0BC}" dt="2025-11-21T18:37:49.229" v="484"/>
        <pc:sldMkLst>
          <pc:docMk/>
          <pc:sldMk cId="307782817" sldId="287"/>
        </pc:sldMkLst>
        <pc:spChg chg="mod">
          <ac:chgData name="Hashmira Govender" userId="21d8c847cc225456" providerId="LiveId" clId="{383D6D38-4580-4F3E-BE9D-AA08FAA0D0BC}" dt="2025-11-21T16:14:56.693" v="361" actId="20577"/>
          <ac:spMkLst>
            <pc:docMk/>
            <pc:sldMk cId="307782817" sldId="287"/>
            <ac:spMk id="2" creationId="{F7823152-A995-B8E6-57D7-F35CD74C2055}"/>
          </ac:spMkLst>
        </pc:spChg>
      </pc:sldChg>
      <pc:sldChg chg="addSp modSp add mod ord modAnim">
        <pc:chgData name="Hashmira Govender" userId="21d8c847cc225456" providerId="LiveId" clId="{383D6D38-4580-4F3E-BE9D-AA08FAA0D0BC}" dt="2025-11-21T18:39:13.475" v="504" actId="1076"/>
        <pc:sldMkLst>
          <pc:docMk/>
          <pc:sldMk cId="2239107484" sldId="288"/>
        </pc:sldMkLst>
        <pc:spChg chg="mod">
          <ac:chgData name="Hashmira Govender" userId="21d8c847cc225456" providerId="LiveId" clId="{383D6D38-4580-4F3E-BE9D-AA08FAA0D0BC}" dt="2025-11-21T18:38:42.391" v="499" actId="1076"/>
          <ac:spMkLst>
            <pc:docMk/>
            <pc:sldMk cId="2239107484" sldId="288"/>
            <ac:spMk id="2" creationId="{D901D663-4729-021C-531F-2E233C036D3E}"/>
          </ac:spMkLst>
        </pc:spChg>
        <pc:picChg chg="add mod">
          <ac:chgData name="Hashmira Govender" userId="21d8c847cc225456" providerId="LiveId" clId="{383D6D38-4580-4F3E-BE9D-AA08FAA0D0BC}" dt="2025-11-21T18:39:13.475" v="504" actId="1076"/>
          <ac:picMkLst>
            <pc:docMk/>
            <pc:sldMk cId="2239107484" sldId="288"/>
            <ac:picMk id="3" creationId="{6F2D0681-D30E-833F-CABE-7609AEBDD9EF}"/>
          </ac:picMkLst>
        </pc:picChg>
      </pc:sldChg>
      <pc:sldChg chg="addSp delSp modSp add mod ord">
        <pc:chgData name="Hashmira Govender" userId="21d8c847cc225456" providerId="LiveId" clId="{383D6D38-4580-4F3E-BE9D-AA08FAA0D0BC}" dt="2025-11-21T17:58:49.828" v="476" actId="14100"/>
        <pc:sldMkLst>
          <pc:docMk/>
          <pc:sldMk cId="1799946619" sldId="289"/>
        </pc:sldMkLst>
        <pc:spChg chg="del">
          <ac:chgData name="Hashmira Govender" userId="21d8c847cc225456" providerId="LiveId" clId="{383D6D38-4580-4F3E-BE9D-AA08FAA0D0BC}" dt="2025-11-21T17:46:53.876" v="425" actId="478"/>
          <ac:spMkLst>
            <pc:docMk/>
            <pc:sldMk cId="1799946619" sldId="289"/>
            <ac:spMk id="2" creationId="{D284786F-19D7-46D2-8DF9-51B16B597B4C}"/>
          </ac:spMkLst>
        </pc:spChg>
        <pc:spChg chg="add del mod">
          <ac:chgData name="Hashmira Govender" userId="21d8c847cc225456" providerId="LiveId" clId="{383D6D38-4580-4F3E-BE9D-AA08FAA0D0BC}" dt="2025-11-21T17:46:53.876" v="425" actId="478"/>
          <ac:spMkLst>
            <pc:docMk/>
            <pc:sldMk cId="1799946619" sldId="289"/>
            <ac:spMk id="4" creationId="{5076949B-6FAD-5AE6-692F-88AE0297137E}"/>
          </ac:spMkLst>
        </pc:spChg>
        <pc:spChg chg="add del mod">
          <ac:chgData name="Hashmira Govender" userId="21d8c847cc225456" providerId="LiveId" clId="{383D6D38-4580-4F3E-BE9D-AA08FAA0D0BC}" dt="2025-11-21T17:46:53.876" v="425" actId="478"/>
          <ac:spMkLst>
            <pc:docMk/>
            <pc:sldMk cId="1799946619" sldId="289"/>
            <ac:spMk id="6" creationId="{9FA9DDA3-0DED-BF3C-8387-D4F56BEE26BC}"/>
          </ac:spMkLst>
        </pc:spChg>
        <pc:spChg chg="del">
          <ac:chgData name="Hashmira Govender" userId="21d8c847cc225456" providerId="LiveId" clId="{383D6D38-4580-4F3E-BE9D-AA08FAA0D0BC}" dt="2025-11-21T17:46:53.876" v="425" actId="478"/>
          <ac:spMkLst>
            <pc:docMk/>
            <pc:sldMk cId="1799946619" sldId="289"/>
            <ac:spMk id="8" creationId="{1CDE35C5-B474-D0BB-B6B7-876AA7C959E3}"/>
          </ac:spMkLst>
        </pc:spChg>
        <pc:spChg chg="add del mod">
          <ac:chgData name="Hashmira Govender" userId="21d8c847cc225456" providerId="LiveId" clId="{383D6D38-4580-4F3E-BE9D-AA08FAA0D0BC}" dt="2025-11-21T17:46:59.185" v="426" actId="478"/>
          <ac:spMkLst>
            <pc:docMk/>
            <pc:sldMk cId="1799946619" sldId="289"/>
            <ac:spMk id="9" creationId="{3482DB11-8FF0-D403-2C91-7277F5C7B410}"/>
          </ac:spMkLst>
        </pc:spChg>
        <pc:spChg chg="add del mod">
          <ac:chgData name="Hashmira Govender" userId="21d8c847cc225456" providerId="LiveId" clId="{383D6D38-4580-4F3E-BE9D-AA08FAA0D0BC}" dt="2025-11-21T17:47:00.663" v="427" actId="478"/>
          <ac:spMkLst>
            <pc:docMk/>
            <pc:sldMk cId="1799946619" sldId="289"/>
            <ac:spMk id="11" creationId="{7AA5B7E0-00CA-1013-9A02-A1B82C043FA4}"/>
          </ac:spMkLst>
        </pc:spChg>
        <pc:spChg chg="del">
          <ac:chgData name="Hashmira Govender" userId="21d8c847cc225456" providerId="LiveId" clId="{383D6D38-4580-4F3E-BE9D-AA08FAA0D0BC}" dt="2025-11-21T17:46:51.242" v="424" actId="478"/>
          <ac:spMkLst>
            <pc:docMk/>
            <pc:sldMk cId="1799946619" sldId="289"/>
            <ac:spMk id="12" creationId="{91BB088F-9047-8854-18BF-6600BC230FD2}"/>
          </ac:spMkLst>
        </pc:spChg>
        <pc:spChg chg="del">
          <ac:chgData name="Hashmira Govender" userId="21d8c847cc225456" providerId="LiveId" clId="{383D6D38-4580-4F3E-BE9D-AA08FAA0D0BC}" dt="2025-11-21T17:46:51.242" v="424" actId="478"/>
          <ac:spMkLst>
            <pc:docMk/>
            <pc:sldMk cId="1799946619" sldId="289"/>
            <ac:spMk id="14" creationId="{A1FD8B3D-64E2-292A-D4A0-3FC0D9AA7A6E}"/>
          </ac:spMkLst>
        </pc:spChg>
        <pc:spChg chg="add mod">
          <ac:chgData name="Hashmira Govender" userId="21d8c847cc225456" providerId="LiveId" clId="{383D6D38-4580-4F3E-BE9D-AA08FAA0D0BC}" dt="2025-11-21T17:58:49.828" v="476" actId="14100"/>
          <ac:spMkLst>
            <pc:docMk/>
            <pc:sldMk cId="1799946619" sldId="289"/>
            <ac:spMk id="15" creationId="{F1164C01-3399-DA69-A81A-672615E5445B}"/>
          </ac:spMkLst>
        </pc:spChg>
        <pc:spChg chg="del">
          <ac:chgData name="Hashmira Govender" userId="21d8c847cc225456" providerId="LiveId" clId="{383D6D38-4580-4F3E-BE9D-AA08FAA0D0BC}" dt="2025-11-21T17:46:53.876" v="425" actId="478"/>
          <ac:spMkLst>
            <pc:docMk/>
            <pc:sldMk cId="1799946619" sldId="289"/>
            <ac:spMk id="35" creationId="{CA40A4AA-AA37-0EDE-DBF9-E7B4D41053AF}"/>
          </ac:spMkLst>
        </pc:spChg>
        <pc:spChg chg="del">
          <ac:chgData name="Hashmira Govender" userId="21d8c847cc225456" providerId="LiveId" clId="{383D6D38-4580-4F3E-BE9D-AA08FAA0D0BC}" dt="2025-11-21T17:46:53.876" v="425" actId="478"/>
          <ac:spMkLst>
            <pc:docMk/>
            <pc:sldMk cId="1799946619" sldId="289"/>
            <ac:spMk id="50" creationId="{A027803B-F11A-1CD4-EACC-B6F48B9D1A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11/21/2025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78AD1-1B86-EC73-03BC-1E4DD3612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A301E-9EE1-D8F9-A098-084214A8E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AEF47-FF4F-F4CD-BE24-813EF9F29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3F7B3B-098D-A3C4-02F0-B8912A6493ED}"/>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8770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230DD-7D42-AD3A-2BFF-0100EE5D1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C7580-7D7A-6BD7-062A-E6E45810B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D7228-DC21-95BE-8790-7393DF442E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24356E-F05D-A821-7219-3B418A828313}"/>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113576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3449A-1CA5-3E06-7B98-064E0F815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D7901C-E38A-1809-2B8A-9179C02DB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F3CE3-6372-8D80-EE3D-0F1A5B6C29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16CD1A-F847-28E0-1C5D-D186A5DE455B}"/>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76313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07DEA-E6F1-709E-53A0-8765C3606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0B8A9-8A7A-4300-8C90-A5714CC8C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2529A-F537-F454-D380-96027E857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D76F99-D1C1-46A5-A650-FC80A6F6869B}"/>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677468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55B37-02B5-9173-360C-3D208CB1C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9EBE1-B010-4BB5-6103-7517D3B1E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C10C7-9CE7-F44E-F6D5-5DFC59683C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B390F4-A119-9257-313F-039CC6783835}"/>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81148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5326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pPr algn="r"/>
            <a:r>
              <a:rPr lang="en-US" dirty="0"/>
              <a:t>PROG6212</a:t>
            </a:r>
            <a:br>
              <a:rPr lang="en-US" dirty="0"/>
            </a:br>
            <a:r>
              <a:rPr lang="en-US" dirty="0"/>
              <a:t>POE POWERPOINT ST10437073</a:t>
            </a:r>
            <a:br>
              <a:rPr lang="en-US" dirty="0"/>
            </a:br>
            <a:r>
              <a:rPr lang="en-US" dirty="0"/>
              <a:t>HASHMIRA</a:t>
            </a:r>
            <a:br>
              <a:rPr lang="en-US" dirty="0"/>
            </a:br>
            <a:r>
              <a:rPr lang="en-US" dirty="0"/>
              <a:t>GOVENDER</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6AE43-8E90-9611-1E7E-9C1669084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23152-A995-B8E6-57D7-F35CD74C2055}"/>
              </a:ext>
            </a:extLst>
          </p:cNvPr>
          <p:cNvSpPr>
            <a:spLocks noGrp="1"/>
          </p:cNvSpPr>
          <p:nvPr>
            <p:ph type="ctrTitle"/>
          </p:nvPr>
        </p:nvSpPr>
        <p:spPr>
          <a:xfrm>
            <a:off x="6991350" y="487018"/>
            <a:ext cx="4179570" cy="3377354"/>
          </a:xfrm>
        </p:spPr>
        <p:txBody>
          <a:bodyPr/>
          <a:lstStyle/>
          <a:p>
            <a:r>
              <a:rPr lang="en-US" dirty="0"/>
              <a:t>coordinator Dashboard</a:t>
            </a:r>
          </a:p>
        </p:txBody>
      </p:sp>
    </p:spTree>
    <p:extLst>
      <p:ext uri="{BB962C8B-B14F-4D97-AF65-F5344CB8AC3E}">
        <p14:creationId xmlns:p14="http://schemas.microsoft.com/office/powerpoint/2010/main" val="30778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D2568-9017-EAC5-6158-36715CC7C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1D663-4729-021C-531F-2E233C036D3E}"/>
              </a:ext>
            </a:extLst>
          </p:cNvPr>
          <p:cNvSpPr>
            <a:spLocks noGrp="1"/>
          </p:cNvSpPr>
          <p:nvPr>
            <p:ph type="title"/>
          </p:nvPr>
        </p:nvSpPr>
        <p:spPr>
          <a:xfrm>
            <a:off x="165463" y="119741"/>
            <a:ext cx="1489166" cy="554405"/>
          </a:xfrm>
        </p:spPr>
        <p:txBody>
          <a:bodyPr/>
          <a:lstStyle/>
          <a:p>
            <a:r>
              <a:rPr lang="en-US" dirty="0"/>
              <a:t>VIDEO</a:t>
            </a:r>
          </a:p>
        </p:txBody>
      </p:sp>
      <p:sp>
        <p:nvSpPr>
          <p:cNvPr id="68" name="Slide Number Placeholder 67">
            <a:extLst>
              <a:ext uri="{FF2B5EF4-FFF2-40B4-BE49-F238E27FC236}">
                <a16:creationId xmlns:a16="http://schemas.microsoft.com/office/drawing/2014/main" id="{F45681ED-4B85-336C-B3CF-C065FEC3D3C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11</a:t>
            </a:fld>
            <a:endParaRPr lang="en-US" dirty="0"/>
          </a:p>
        </p:txBody>
      </p:sp>
      <p:pic>
        <p:nvPicPr>
          <p:cNvPr id="3" name="3">
            <a:hlinkClick r:id="" action="ppaction://media"/>
            <a:extLst>
              <a:ext uri="{FF2B5EF4-FFF2-40B4-BE49-F238E27FC236}">
                <a16:creationId xmlns:a16="http://schemas.microsoft.com/office/drawing/2014/main" id="{6F2D0681-D30E-833F-CABE-7609AEBDD9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0349" y="673867"/>
            <a:ext cx="10751302" cy="6047607"/>
          </a:xfrm>
          <a:prstGeom prst="rect">
            <a:avLst/>
          </a:prstGeom>
        </p:spPr>
      </p:pic>
    </p:spTree>
    <p:extLst>
      <p:ext uri="{BB962C8B-B14F-4D97-AF65-F5344CB8AC3E}">
        <p14:creationId xmlns:p14="http://schemas.microsoft.com/office/powerpoint/2010/main" val="223910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55779-F1BC-5F77-E837-8B14F0BD8DC0}"/>
            </a:ext>
          </a:extLst>
        </p:cNvPr>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F1164C01-3399-DA69-A81A-672615E5445B}"/>
              </a:ext>
            </a:extLst>
          </p:cNvPr>
          <p:cNvSpPr>
            <a:spLocks noGrp="1"/>
          </p:cNvSpPr>
          <p:nvPr>
            <p:ph sz="half" idx="14"/>
          </p:nvPr>
        </p:nvSpPr>
        <p:spPr>
          <a:xfrm>
            <a:off x="3679372" y="293915"/>
            <a:ext cx="8120742" cy="6400800"/>
          </a:xfrm>
        </p:spPr>
        <p:txBody>
          <a:bodyPr>
            <a:noAutofit/>
          </a:bodyPr>
          <a:lstStyle/>
          <a:p>
            <a:r>
              <a:rPr lang="en-US" sz="2200" dirty="0"/>
              <a:t>As the Coordinator and Academic Manager, their main job is to make sure that claims submitted by staff are checked quickly and accurately. Instead of manually going through each claim, the system can take over a lot of that heavy lifting. For example, it can automatically check whether the hours worked make sense, if the hourly rate matches the policy, and if all required fields were filled in correctly. This saves them time and helps avoid simple human errors.</a:t>
            </a:r>
          </a:p>
          <a:p>
            <a:endParaRPr lang="en-US" sz="2200" dirty="0"/>
          </a:p>
          <a:p>
            <a:r>
              <a:rPr lang="en-US" sz="2200" dirty="0"/>
              <a:t>Once a claim passes these checks, the system can guide it through an approval workflow, so they can review, approve, or send it back for corrections with just a few clicks. On the technical side, ASP.NET Identity keeps everything secure by managing logins and permissions, while Entity Framework lets the system easily read and update data behind the scenes. Tools like </a:t>
            </a:r>
            <a:r>
              <a:rPr lang="en-US" sz="2200" dirty="0" err="1"/>
              <a:t>FluentValidation</a:t>
            </a:r>
            <a:r>
              <a:rPr lang="en-US" sz="2200" dirty="0"/>
              <a:t> or Windows Workflow Foundation help define the rules and approval steps so the whole process feels smooth and consistent for everyone using it.</a:t>
            </a:r>
          </a:p>
        </p:txBody>
      </p:sp>
    </p:spTree>
    <p:extLst>
      <p:ext uri="{BB962C8B-B14F-4D97-AF65-F5344CB8AC3E}">
        <p14:creationId xmlns:p14="http://schemas.microsoft.com/office/powerpoint/2010/main" val="179994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850181"/>
          </a:xfrm>
        </p:spPr>
        <p:txBody>
          <a:bodyPr>
            <a:noAutofit/>
          </a:bodyPr>
          <a:lstStyle/>
          <a:p>
            <a:r>
              <a:rPr lang="en-US" dirty="0"/>
              <a:t>ST10437073</a:t>
            </a:r>
            <a:br>
              <a:rPr lang="en-US" dirty="0"/>
            </a:br>
            <a:r>
              <a:rPr lang="en-US" dirty="0"/>
              <a:t>HASHMIRA</a:t>
            </a:r>
            <a:br>
              <a:rPr lang="en-US" dirty="0"/>
            </a:br>
            <a:r>
              <a:rPr lang="en-US" dirty="0"/>
              <a:t>GOVENDER</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err="1"/>
              <a:t>Github</a:t>
            </a:r>
            <a:r>
              <a:rPr lang="en-US" dirty="0"/>
              <a:t> Repo</a:t>
            </a:r>
          </a:p>
          <a:p>
            <a:r>
              <a:rPr lang="en-US" dirty="0"/>
              <a:t>HR Dashboard</a:t>
            </a:r>
          </a:p>
          <a:p>
            <a:r>
              <a:rPr lang="en-US" dirty="0"/>
              <a:t>Lecturer Dashboard</a:t>
            </a:r>
          </a:p>
          <a:p>
            <a:r>
              <a:rPr lang="en-US" dirty="0"/>
              <a:t>Coordinator Dashboard</a:t>
            </a:r>
          </a:p>
          <a:p>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0"/>
            <a:ext cx="7288282" cy="2121177"/>
          </a:xfrm>
        </p:spPr>
        <p:txBody>
          <a:bodyPr/>
          <a:lstStyle/>
          <a:p>
            <a:r>
              <a:rPr lang="en-US" dirty="0"/>
              <a:t>https://github.com/GovenderHashmira/CMCS_POE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88" y="2763078"/>
            <a:ext cx="7288212" cy="3407051"/>
          </a:xfrm>
        </p:spPr>
        <p:txBody>
          <a:bodyPr>
            <a:normAutofit/>
          </a:bodyPr>
          <a:lstStyle/>
          <a:p>
            <a:r>
              <a:rPr lang="en-US" b="0" dirty="0"/>
              <a:t>This is a new repo I created that is public to access my project.</a:t>
            </a:r>
          </a:p>
          <a:p>
            <a:r>
              <a:rPr lang="en-US" b="0" dirty="0"/>
              <a:t>Inside it is </a:t>
            </a:r>
          </a:p>
          <a:p>
            <a:r>
              <a:rPr lang="en-US" b="0" dirty="0"/>
              <a:t>-  </a:t>
            </a:r>
            <a:r>
              <a:rPr lang="en-US" b="0" dirty="0" err="1"/>
              <a:t>Youtube</a:t>
            </a:r>
            <a:r>
              <a:rPr lang="en-US" b="0" dirty="0"/>
              <a:t> video (https://youtu.be/Y5z648RvBCg)</a:t>
            </a:r>
          </a:p>
          <a:p>
            <a:pPr marL="285750" indent="-285750">
              <a:buFontTx/>
              <a:buChar char="-"/>
            </a:pPr>
            <a:r>
              <a:rPr lang="en-US" b="0" dirty="0"/>
              <a:t>POE project files</a:t>
            </a:r>
          </a:p>
          <a:p>
            <a:pPr marL="285750" indent="-285750">
              <a:buFontTx/>
              <a:buChar char="-"/>
            </a:pPr>
            <a:r>
              <a:rPr lang="en-US" b="0" dirty="0"/>
              <a:t>POE Documentation</a:t>
            </a:r>
          </a:p>
          <a:p>
            <a:pPr marL="285750" indent="-285750">
              <a:buFontTx/>
              <a:buChar char="-"/>
            </a:pPr>
            <a:r>
              <a:rPr lang="en-US" b="0" dirty="0"/>
              <a:t>POE PowerPoint</a:t>
            </a:r>
          </a:p>
          <a:p>
            <a:pPr marL="285750" indent="-285750">
              <a:buFontTx/>
              <a:buChar char="-"/>
            </a:pPr>
            <a:r>
              <a:rPr lang="en-US" b="0" dirty="0" err="1"/>
              <a:t>DataScript.sql</a:t>
            </a:r>
            <a:endParaRPr lang="en-US" b="0" dirty="0"/>
          </a:p>
          <a:p>
            <a:pPr marL="285750" indent="-285750">
              <a:buFontTx/>
              <a:buChar char="-"/>
            </a:pPr>
            <a:r>
              <a:rPr lang="en-US" b="0" dirty="0" err="1"/>
              <a:t>SchemaScript.sql</a:t>
            </a:r>
            <a:endParaRPr lang="en-US" b="0" dirty="0"/>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HR Dashboard</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87234" y="195943"/>
            <a:ext cx="1434737" cy="554402"/>
          </a:xfrm>
        </p:spPr>
        <p:txBody>
          <a:bodyPr/>
          <a:lstStyle/>
          <a:p>
            <a:r>
              <a:rPr lang="en-US" dirty="0"/>
              <a:t>VIDEO</a:t>
            </a:r>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p:pic>
        <p:nvPicPr>
          <p:cNvPr id="3" name="1">
            <a:hlinkClick r:id="" action="ppaction://media"/>
            <a:extLst>
              <a:ext uri="{FF2B5EF4-FFF2-40B4-BE49-F238E27FC236}">
                <a16:creationId xmlns:a16="http://schemas.microsoft.com/office/drawing/2014/main" id="{2A08F665-66C0-889C-A88F-AFFFFF3AD7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0" y="823911"/>
            <a:ext cx="10160000" cy="5715000"/>
          </a:xfrm>
          <a:prstGeom prst="rect">
            <a:avLst/>
          </a:prstGeom>
        </p:spPr>
      </p:pic>
    </p:spTree>
    <p:extLst>
      <p:ext uri="{BB962C8B-B14F-4D97-AF65-F5344CB8AC3E}">
        <p14:creationId xmlns:p14="http://schemas.microsoft.com/office/powerpoint/2010/main" val="6369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7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14" name="Content Placeholder 34">
            <a:extLst>
              <a:ext uri="{FF2B5EF4-FFF2-40B4-BE49-F238E27FC236}">
                <a16:creationId xmlns:a16="http://schemas.microsoft.com/office/drawing/2014/main" id="{8FF6A3DE-5832-AFE8-D80D-C82409B4E4A4}"/>
              </a:ext>
            </a:extLst>
          </p:cNvPr>
          <p:cNvSpPr txBox="1">
            <a:spLocks/>
          </p:cNvSpPr>
          <p:nvPr/>
        </p:nvSpPr>
        <p:spPr>
          <a:xfrm>
            <a:off x="381000" y="1164771"/>
            <a:ext cx="6357257" cy="47679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For HR, the system helps take a lot of the manual work out of managing lecturer claims. HR can easily update lecturer details, adjust hourly rates, and keep everyone’s information up to date without needing to dig through spreadsheets. The dashboard also gives HR a clear view of all approved claims, making it much easier to prepare for payments and double-check details. One of the biggest time-savers is the built-in PDF report generator, which pulls all approved claims into a clean downloadable report using LINQ. This means HR no longer has to create invoices or summaries by hand. Everything is built on ASP.NET Core MVC with Entity Framework and Identity, so the process is secure, organized, and much more efficient overall.</a:t>
            </a:r>
          </a:p>
        </p:txBody>
      </p:sp>
    </p:spTree>
    <p:extLst>
      <p:ext uri="{BB962C8B-B14F-4D97-AF65-F5344CB8AC3E}">
        <p14:creationId xmlns:p14="http://schemas.microsoft.com/office/powerpoint/2010/main" val="240357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BD38-566E-FE54-213C-B9873C7AC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69569-BAB9-E80B-A67E-A738C19B3C8C}"/>
              </a:ext>
            </a:extLst>
          </p:cNvPr>
          <p:cNvSpPr>
            <a:spLocks noGrp="1"/>
          </p:cNvSpPr>
          <p:nvPr>
            <p:ph type="ctrTitle"/>
          </p:nvPr>
        </p:nvSpPr>
        <p:spPr>
          <a:xfrm>
            <a:off x="6991350" y="487018"/>
            <a:ext cx="4179570" cy="3377354"/>
          </a:xfrm>
        </p:spPr>
        <p:txBody>
          <a:bodyPr/>
          <a:lstStyle/>
          <a:p>
            <a:r>
              <a:rPr lang="en-US" dirty="0"/>
              <a:t>Lecturer Dashboard</a:t>
            </a:r>
          </a:p>
        </p:txBody>
      </p:sp>
    </p:spTree>
    <p:extLst>
      <p:ext uri="{BB962C8B-B14F-4D97-AF65-F5344CB8AC3E}">
        <p14:creationId xmlns:p14="http://schemas.microsoft.com/office/powerpoint/2010/main" val="364055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ADA1D-3822-5B7E-8ECB-61153AD37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6C700-EBE4-C06C-31DD-AA5ABBDF82D8}"/>
              </a:ext>
            </a:extLst>
          </p:cNvPr>
          <p:cNvSpPr>
            <a:spLocks noGrp="1"/>
          </p:cNvSpPr>
          <p:nvPr>
            <p:ph type="title"/>
          </p:nvPr>
        </p:nvSpPr>
        <p:spPr>
          <a:xfrm>
            <a:off x="190204" y="195943"/>
            <a:ext cx="1366454" cy="517194"/>
          </a:xfrm>
        </p:spPr>
        <p:txBody>
          <a:bodyPr/>
          <a:lstStyle/>
          <a:p>
            <a:r>
              <a:rPr lang="en-US" dirty="0"/>
              <a:t>VIDEO</a:t>
            </a:r>
          </a:p>
        </p:txBody>
      </p:sp>
      <p:sp>
        <p:nvSpPr>
          <p:cNvPr id="14" name="Slide Number Placeholder 5">
            <a:extLst>
              <a:ext uri="{FF2B5EF4-FFF2-40B4-BE49-F238E27FC236}">
                <a16:creationId xmlns:a16="http://schemas.microsoft.com/office/drawing/2014/main" id="{D5E99E91-5D0C-D70F-A134-528103EE03DB}"/>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pic>
        <p:nvPicPr>
          <p:cNvPr id="3" name="2">
            <a:hlinkClick r:id="" action="ppaction://media"/>
            <a:extLst>
              <a:ext uri="{FF2B5EF4-FFF2-40B4-BE49-F238E27FC236}">
                <a16:creationId xmlns:a16="http://schemas.microsoft.com/office/drawing/2014/main" id="{01A26668-160A-9809-4011-213774A7CF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0228" y="713137"/>
            <a:ext cx="10711543" cy="6025243"/>
          </a:xfrm>
          <a:prstGeom prst="rect">
            <a:avLst/>
          </a:prstGeom>
        </p:spPr>
      </p:pic>
    </p:spTree>
    <p:extLst>
      <p:ext uri="{BB962C8B-B14F-4D97-AF65-F5344CB8AC3E}">
        <p14:creationId xmlns:p14="http://schemas.microsoft.com/office/powerpoint/2010/main" val="285600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
        <p:nvSpPr>
          <p:cNvPr id="13" name="Content Placeholder 4">
            <a:extLst>
              <a:ext uri="{FF2B5EF4-FFF2-40B4-BE49-F238E27FC236}">
                <a16:creationId xmlns:a16="http://schemas.microsoft.com/office/drawing/2014/main" id="{06B4FB70-C777-B1DF-A5E7-361D2B1BE19C}"/>
              </a:ext>
            </a:extLst>
          </p:cNvPr>
          <p:cNvSpPr txBox="1">
            <a:spLocks/>
          </p:cNvSpPr>
          <p:nvPr/>
        </p:nvSpPr>
        <p:spPr>
          <a:xfrm>
            <a:off x="2645228" y="1825397"/>
            <a:ext cx="8501744" cy="434340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lecturers, the process of submitting claims is quicker and easier. The GUI is simple and they no longer need to do manual calculations, the system will guide them through the process step by step. They simply enter the hours they worked  and the system automatically works out the total amount based on their hourly rate that HR saved to their user. It also includes built-in validation, so if something doesn’t look right—like missing details or unrealistic hours they'll get a  prompt to fix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app is structured and reliable. Simple client-side tools like jQuery help with real-time calculations and checks, so they don’t have to wait. And Entity Framework takes care of storing and retrieving their claim information. The whole idea is to make the claim submission process smooth, accurate, and easy to use.</a:t>
            </a:r>
          </a:p>
        </p:txBody>
      </p:sp>
    </p:spTree>
    <p:extLst>
      <p:ext uri="{BB962C8B-B14F-4D97-AF65-F5344CB8AC3E}">
        <p14:creationId xmlns:p14="http://schemas.microsoft.com/office/powerpoint/2010/main" val="10345872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{40B93998-441A-4155-B33E-3E5857237E16}TF7521aafa-c748-4c40-a498-ba511be234dc5b1b6097_win32-5039330bb2f3</Template>
  <TotalTime>116</TotalTime>
  <Words>582</Words>
  <Application>Microsoft Office PowerPoint</Application>
  <PresentationFormat>Widescreen</PresentationFormat>
  <Paragraphs>51</Paragraphs>
  <Slides>13</Slides>
  <Notes>13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Tenorite</vt:lpstr>
      <vt:lpstr>Custom</vt:lpstr>
      <vt:lpstr>PROG6212 POE POWERPOINT ST10437073 HASHMIRA GOVENDER</vt:lpstr>
      <vt:lpstr>AGENDA</vt:lpstr>
      <vt:lpstr>https://github.com/GovenderHashmira/CMCS_POE</vt:lpstr>
      <vt:lpstr>HR Dashboard</vt:lpstr>
      <vt:lpstr>VIDEO</vt:lpstr>
      <vt:lpstr>PowerPoint Presentation</vt:lpstr>
      <vt:lpstr>Lecturer Dashboard</vt:lpstr>
      <vt:lpstr>VIDEO</vt:lpstr>
      <vt:lpstr>PowerPoint Presentation</vt:lpstr>
      <vt:lpstr>coordinator Dashboard</vt:lpstr>
      <vt:lpstr>VIDEO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Hashmira Govender</dc:creator>
  <cp:lastModifiedBy>Hashmira Govender</cp:lastModifiedBy>
  <cp:revision>1</cp:revision>
  <dcterms:created xsi:type="dcterms:W3CDTF">2025-11-21T15:23:00Z</dcterms:created>
  <dcterms:modified xsi:type="dcterms:W3CDTF">2025-11-21T19:01:45Z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